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 varScale="1">
        <p:scale>
          <a:sx n="75" d="100"/>
          <a:sy n="75" d="100"/>
        </p:scale>
        <p:origin x="-5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D51D-FF99-4452-9B19-AA62113B7F07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016-06CA-4BB2-B63E-E6E44D569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D51D-FF99-4452-9B19-AA62113B7F07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016-06CA-4BB2-B63E-E6E44D569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D51D-FF99-4452-9B19-AA62113B7F07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016-06CA-4BB2-B63E-E6E44D569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D51D-FF99-4452-9B19-AA62113B7F07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016-06CA-4BB2-B63E-E6E44D569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D51D-FF99-4452-9B19-AA62113B7F07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016-06CA-4BB2-B63E-E6E44D569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D51D-FF99-4452-9B19-AA62113B7F07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016-06CA-4BB2-B63E-E6E44D569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D51D-FF99-4452-9B19-AA62113B7F07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016-06CA-4BB2-B63E-E6E44D569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D51D-FF99-4452-9B19-AA62113B7F07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016-06CA-4BB2-B63E-E6E44D569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D51D-FF99-4452-9B19-AA62113B7F07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016-06CA-4BB2-B63E-E6E44D569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D51D-FF99-4452-9B19-AA62113B7F07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016-06CA-4BB2-B63E-E6E44D569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D51D-FF99-4452-9B19-AA62113B7F07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016-06CA-4BB2-B63E-E6E44D569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4D51D-FF99-4452-9B19-AA62113B7F07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2016-06CA-4BB2-B63E-E6E44D569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789"/>
            <a:ext cx="8499766" cy="1421211"/>
          </a:xfrm>
        </p:spPr>
        <p:txBody>
          <a:bodyPr anchor="ctr">
            <a:noAutofit/>
          </a:bodyPr>
          <a:lstStyle/>
          <a:p>
            <a:pPr algn="ctr"/>
            <a:r>
              <a:rPr lang="en-US" altLang="zh-TW" sz="3200" cap="none" dirty="0" smtClean="0">
                <a:solidFill>
                  <a:srgbClr val="C00000"/>
                </a:solidFill>
              </a:rPr>
              <a:t>Identify Characters in Authentic Materials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146473" y="0"/>
            <a:ext cx="997527" cy="103909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Day 1</a:t>
            </a:r>
            <a:endParaRPr lang="en-US" sz="2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382000" cy="2209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Please circle the characters you recognize in the following slides, and use inference to answer questions about the materials.</a:t>
            </a:r>
          </a:p>
          <a:p>
            <a:pPr algn="ctr"/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94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146473" y="13855"/>
            <a:ext cx="997527" cy="103909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Day 1</a:t>
            </a:r>
            <a:endParaRPr lang="en-US" sz="2000" b="1" dirty="0"/>
          </a:p>
        </p:txBody>
      </p:sp>
      <p:sp>
        <p:nvSpPr>
          <p:cNvPr id="2052" name="AutoShape 7"/>
          <p:cNvSpPr>
            <a:spLocks noChangeArrowheads="1"/>
          </p:cNvSpPr>
          <p:nvPr/>
        </p:nvSpPr>
        <p:spPr bwMode="auto">
          <a:xfrm>
            <a:off x="4038600" y="1"/>
            <a:ext cx="3505200" cy="4343399"/>
          </a:xfrm>
          <a:prstGeom prst="roundRect">
            <a:avLst>
              <a:gd name="adj" fmla="val 16667"/>
            </a:avLst>
          </a:prstGeom>
          <a:solidFill>
            <a:srgbClr val="92CDD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C:\Users\Paolo.Asuncion\AppData\Local\Microsoft\Windows\Temporary Internet Files\Content.IE5\2USNFJQ8\MPj04088620000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219200" y="0"/>
            <a:ext cx="3505200" cy="43433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992580" y="664035"/>
            <a:ext cx="1479973" cy="6265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zh-CN" altLang="en-US" sz="3600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205867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生日快乐</a:t>
            </a:r>
            <a:r>
              <a:rPr lang="en-US" altLang="zh-CN" sz="3600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205867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en-US" sz="3600" kern="10" spc="720" dirty="0">
              <a:ln w="9525">
                <a:noFill/>
                <a:round/>
                <a:headEnd/>
                <a:tailEnd/>
              </a:ln>
              <a:solidFill>
                <a:srgbClr val="205867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9" name="Text Box 5"/>
          <p:cNvSpPr txBox="1">
            <a:spLocks noChangeArrowheads="1"/>
          </p:cNvSpPr>
          <p:nvPr/>
        </p:nvSpPr>
        <p:spPr bwMode="auto">
          <a:xfrm>
            <a:off x="4571999" y="892635"/>
            <a:ext cx="2959947" cy="30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张大伟的生日派对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日期：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1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月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5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号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时间：晚上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6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点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地点：中华路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100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号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人数：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10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－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20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人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请你们带另一半来参加大伟的生日派对！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Heiti SC Light"/>
              </a:rPr>
              <a:t>认识的不认识的朋友我们都欢迎！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840182" y="223502"/>
            <a:ext cx="25492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shēngrì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kuàilè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4267200"/>
            <a:ext cx="6553200" cy="243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Step 1: Please circle the characters you know.</a:t>
            </a:r>
          </a:p>
          <a:p>
            <a:pPr>
              <a:buNone/>
            </a:pPr>
            <a:r>
              <a:rPr lang="en-US" sz="2400" dirty="0" smtClean="0"/>
              <a:t>Step 2: Please answer the following questions:</a:t>
            </a:r>
          </a:p>
          <a:p>
            <a:pPr lvl="0"/>
            <a:r>
              <a:rPr lang="en-US" sz="2400" dirty="0" smtClean="0"/>
              <a:t>Can you guess what the occasion is? </a:t>
            </a:r>
          </a:p>
          <a:p>
            <a:pPr lvl="0"/>
            <a:r>
              <a:rPr lang="en-US" sz="2400" dirty="0" smtClean="0"/>
              <a:t>What does the characters ‘</a:t>
            </a:r>
            <a:r>
              <a:rPr lang="zh-CN" altLang="en-US" sz="2400" dirty="0" smtClean="0"/>
              <a:t>生日快乐</a:t>
            </a:r>
            <a:r>
              <a:rPr lang="en-US" sz="2400" dirty="0" smtClean="0"/>
              <a:t>’ mean?</a:t>
            </a:r>
          </a:p>
          <a:p>
            <a:pPr lvl="0"/>
            <a:r>
              <a:rPr lang="en-US" sz="2400" dirty="0" smtClean="0"/>
              <a:t>How many people will attend the party?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480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146473" y="13855"/>
            <a:ext cx="997527" cy="103909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Day 1</a:t>
            </a:r>
            <a:endParaRPr lang="en-US" sz="2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152400"/>
            <a:ext cx="8229600" cy="4525963"/>
          </a:xfrm>
        </p:spPr>
        <p:txBody>
          <a:bodyPr/>
          <a:lstStyle/>
          <a:p>
            <a:r>
              <a:rPr lang="en-US" dirty="0" smtClean="0"/>
              <a:t>Step 1: Please circle the characters you know.</a:t>
            </a:r>
          </a:p>
          <a:p>
            <a:r>
              <a:rPr lang="en-US" dirty="0" smtClean="0"/>
              <a:t> Step 2: Can you take a guess what the occasion is? </a:t>
            </a:r>
          </a:p>
          <a:p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05000"/>
            <a:ext cx="6629400" cy="4191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48000" y="6248400"/>
            <a:ext cx="2875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http://tinyurl.com/8cw9xg8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0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146473" y="13855"/>
            <a:ext cx="997527" cy="103909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Day 1</a:t>
            </a:r>
            <a:endParaRPr lang="en-US" sz="2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152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 1: Please circle the characters you know.</a:t>
            </a:r>
          </a:p>
          <a:p>
            <a:r>
              <a:rPr lang="en-US" sz="2800" dirty="0" smtClean="0"/>
              <a:t> Step 2: Can you take a guess what the occasion is? </a:t>
            </a:r>
          </a:p>
          <a:p>
            <a:endParaRPr lang="en-US" sz="28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600200"/>
            <a:ext cx="4724400" cy="4800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48000" y="6400800"/>
            <a:ext cx="4482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http://www.sharejs.com/vector/chaoliu/5244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0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146473" y="13855"/>
            <a:ext cx="997527" cy="103909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Day 1</a:t>
            </a:r>
            <a:endParaRPr lang="en-US" sz="2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152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 1: Please circle the characters you know.</a:t>
            </a:r>
          </a:p>
          <a:p>
            <a:r>
              <a:rPr lang="en-US" sz="2800" dirty="0" smtClean="0"/>
              <a:t> Step 2: Can you take a guess what the occasion is? </a:t>
            </a:r>
          </a:p>
          <a:p>
            <a:endParaRPr lang="en-US" sz="2800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6395720" cy="4800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05000" y="6477000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http://pic1a.nipic.com/2009-01-08/20091822358429_2.jpg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0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185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Identify Characters in Authentic Materials</vt:lpstr>
      <vt:lpstr>PowerPoint Presentation</vt:lpstr>
      <vt:lpstr>PowerPoint Presentation</vt:lpstr>
      <vt:lpstr>PowerPoint Presentation</vt:lpstr>
      <vt:lpstr>PowerPoint Presentation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Communicative Activity 1  认识 Q &amp; A</dc:title>
  <dc:creator>Ke Peng</dc:creator>
  <cp:lastModifiedBy>Meng Yeh</cp:lastModifiedBy>
  <cp:revision>5</cp:revision>
  <dcterms:created xsi:type="dcterms:W3CDTF">2012-10-06T02:26:19Z</dcterms:created>
  <dcterms:modified xsi:type="dcterms:W3CDTF">2012-12-15T01:42:26Z</dcterms:modified>
</cp:coreProperties>
</file>